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60" r:id="rId4"/>
    <p:sldId id="306" r:id="rId5"/>
    <p:sldId id="330" r:id="rId6"/>
    <p:sldId id="308" r:id="rId7"/>
    <p:sldId id="327" r:id="rId8"/>
    <p:sldId id="348" r:id="rId9"/>
    <p:sldId id="351" r:id="rId10"/>
    <p:sldId id="331" r:id="rId11"/>
    <p:sldId id="332" r:id="rId12"/>
    <p:sldId id="352" r:id="rId13"/>
    <p:sldId id="333" r:id="rId14"/>
    <p:sldId id="341" r:id="rId15"/>
    <p:sldId id="276" r:id="rId16"/>
    <p:sldId id="292" r:id="rId17"/>
    <p:sldId id="293" r:id="rId18"/>
    <p:sldId id="349" r:id="rId19"/>
    <p:sldId id="343" r:id="rId20"/>
    <p:sldId id="310" r:id="rId21"/>
    <p:sldId id="303" r:id="rId22"/>
    <p:sldId id="304" r:id="rId23"/>
    <p:sldId id="296" r:id="rId24"/>
    <p:sldId id="301" r:id="rId25"/>
    <p:sldId id="273" r:id="rId26"/>
    <p:sldId id="312" r:id="rId27"/>
    <p:sldId id="315" r:id="rId28"/>
    <p:sldId id="316" r:id="rId29"/>
    <p:sldId id="317" r:id="rId30"/>
    <p:sldId id="350" r:id="rId31"/>
    <p:sldId id="319" r:id="rId32"/>
    <p:sldId id="320" r:id="rId33"/>
    <p:sldId id="321" r:id="rId34"/>
    <p:sldId id="299" r:id="rId35"/>
    <p:sldId id="357" r:id="rId36"/>
    <p:sldId id="325" r:id="rId37"/>
    <p:sldId id="261" r:id="rId38"/>
    <p:sldId id="326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22" autoAdjust="0"/>
    <p:restoredTop sz="94615" autoAdjust="0"/>
  </p:normalViewPr>
  <p:slideViewPr>
    <p:cSldViewPr>
      <p:cViewPr>
        <p:scale>
          <a:sx n="50" d="100"/>
          <a:sy n="50" d="100"/>
        </p:scale>
        <p:origin x="-1962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D8BAF-E306-4BF6-9F37-CE4393968052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DA1D6-33F6-4121-B28B-600921E593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5197-8B39-4CD0-AED1-E95993A4FDB6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FAC81-301E-48CC-BCD1-FCC34AAC2E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F828-D112-49AF-9039-3F7416D4F638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39B27-706D-4266-96BA-EE2D074C3A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648AC-6C28-4037-8A14-17AD8247BEF3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F8F37-05FE-428E-BCAD-6099030A96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07FFA-EF2F-4B85-9508-7CE3D7752EA9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B05B-7232-445A-ABD1-50A6F6345D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A20B-C222-4486-AC80-DFB9279DD207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DFA8-541A-466F-8870-B746F8B66D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FE807-0993-4C5C-B491-4EFAB12F7774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B0063-22DA-409C-B172-DF213F9659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FE608-2170-4C02-BEF8-9646FBC8ECB3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BD24A-88A9-4F8C-9C1D-89A4843264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6DB94-5CB8-45F8-B2C9-2BCE4F23A202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42E25-9EBE-4AF6-8C56-2C74910C38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C4F7C-2E22-4D49-AC8F-B963F4BA265A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F9264-EBE9-44F5-9A15-D30DADAD79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1D2A1-0153-48A0-BF10-73DDB9DEC782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D1090-8D72-4A84-891A-F4D86CC734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0885AC-4D13-45C0-8889-341C231F4576}" type="datetimeFigureOut">
              <a:rPr lang="ru-RU"/>
              <a:pPr>
                <a:defRPr/>
              </a:pPr>
              <a:t>12.02.2019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111428-6C2D-4E4C-95A9-A5D3D3E89E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0" r:id="rId2"/>
    <p:sldLayoutId id="2147483789" r:id="rId3"/>
    <p:sldLayoutId id="2147483788" r:id="rId4"/>
    <p:sldLayoutId id="2147483787" r:id="rId5"/>
    <p:sldLayoutId id="2147483786" r:id="rId6"/>
    <p:sldLayoutId id="2147483785" r:id="rId7"/>
    <p:sldLayoutId id="2147483784" r:id="rId8"/>
    <p:sldLayoutId id="2147483792" r:id="rId9"/>
    <p:sldLayoutId id="2147483783" r:id="rId10"/>
    <p:sldLayoutId id="2147483782" r:id="rId11"/>
  </p:sldLayoutIdLst>
  <p:transition spd="slow">
    <p:wheel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FEB80A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00ADD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467544" y="1124744"/>
            <a:ext cx="7918648" cy="64807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Смаглеевское сельское поселение</a:t>
            </a:r>
            <a:endParaRPr lang="ru-RU" sz="4400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468313" y="1341438"/>
            <a:ext cx="7920037" cy="1366837"/>
          </a:xfrm>
        </p:spPr>
        <p:txBody>
          <a:bodyPr>
            <a:noAutofit/>
          </a:bodyPr>
          <a:lstStyle/>
          <a:p>
            <a:pPr marR="0" algn="ctr"/>
            <a:endParaRPr lang="ru-RU" sz="3200" smtClean="0">
              <a:solidFill>
                <a:srgbClr val="3B4453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algn="ctr"/>
            <a:r>
              <a:rPr lang="ru-RU" sz="3200" b="1" smtClean="0">
                <a:solidFill>
                  <a:srgbClr val="0D5A50"/>
                </a:solidFill>
                <a:latin typeface="Times New Roman" pitchFamily="18" charset="0"/>
                <a:cs typeface="Times New Roman" pitchFamily="18" charset="0"/>
              </a:rPr>
              <a:t>И.о. главы администрации Смаглеевского сельского поселения:</a:t>
            </a:r>
          </a:p>
          <a:p>
            <a:pPr marR="0" algn="ctr"/>
            <a:r>
              <a:rPr lang="ru-RU" sz="3200" b="1" smtClean="0">
                <a:solidFill>
                  <a:srgbClr val="0D5A50"/>
                </a:solidFill>
                <a:latin typeface="Times New Roman" pitchFamily="18" charset="0"/>
                <a:cs typeface="Times New Roman" pitchFamily="18" charset="0"/>
              </a:rPr>
              <a:t>Чемерисова Ирина Петровна</a:t>
            </a:r>
          </a:p>
        </p:txBody>
      </p:sp>
      <p:pic>
        <p:nvPicPr>
          <p:cNvPr id="13315" name="Рисунок 6" descr="IMAG30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865563"/>
            <a:ext cx="5003800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3619500"/>
            <a:ext cx="24288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Очистка дорог от снега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205038"/>
            <a:ext cx="3292475" cy="4389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2276475"/>
            <a:ext cx="3275013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>С</a:t>
            </a: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кашивание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>сорной растительности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2349500"/>
            <a:ext cx="3905250" cy="3614738"/>
          </a:xfrm>
        </p:spPr>
      </p:pic>
      <p:pic>
        <p:nvPicPr>
          <p:cNvPr id="3789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708275"/>
            <a:ext cx="43561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Мусорные баки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3891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1475" y="2655888"/>
            <a:ext cx="4572000" cy="2735262"/>
          </a:xfrm>
        </p:spPr>
      </p:pic>
      <p:pic>
        <p:nvPicPr>
          <p:cNvPr id="3891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492375"/>
            <a:ext cx="3275012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Ремонт мостов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2060575"/>
            <a:ext cx="34575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2044700"/>
            <a:ext cx="347980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165850"/>
            <a:ext cx="153988" cy="158750"/>
          </a:xfrm>
        </p:spPr>
        <p:txBody>
          <a:bodyPr>
            <a:normAutofit fontScale="250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11525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Ремонт моста через р.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Богучарка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в с.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Скнаровка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62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2468563"/>
            <a:ext cx="5853113" cy="4389437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err="1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Смаглеевский</a:t>
            </a: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сельский потребительский кооператив</a:t>
            </a:r>
            <a:endParaRPr lang="ru-RU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87638" y="4149725"/>
            <a:ext cx="3613150" cy="2708275"/>
          </a:xfrm>
        </p:spPr>
      </p:pic>
      <p:pic>
        <p:nvPicPr>
          <p:cNvPr id="41987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8338"/>
            <a:ext cx="4241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913" y="1955800"/>
            <a:ext cx="3748087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Субботники.</a:t>
            </a:r>
            <a:endParaRPr lang="ru-RU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75" y="1773238"/>
            <a:ext cx="9140825" cy="484505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Субботники.</a:t>
            </a:r>
            <a:endParaRPr lang="ru-RU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341438"/>
            <a:ext cx="6918325" cy="5395912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Субботники.</a:t>
            </a:r>
            <a:endParaRPr lang="ru-RU" dirty="0"/>
          </a:p>
        </p:txBody>
      </p:sp>
      <p:pic>
        <p:nvPicPr>
          <p:cNvPr id="4505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1206500"/>
            <a:ext cx="5651500" cy="565150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Субботники.</a:t>
            </a:r>
            <a:endParaRPr lang="ru-RU" dirty="0"/>
          </a:p>
        </p:txBody>
      </p:sp>
      <p:pic>
        <p:nvPicPr>
          <p:cNvPr id="4608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687513"/>
            <a:ext cx="7337425" cy="5135562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3557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Смаглеевское сельское поселение</a:t>
            </a:r>
            <a:endParaRPr lang="ru-RU" sz="4400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В состав поселения входят 2 населенных пункта: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Tx/>
              <a:buChar char="-"/>
              <a:defRPr/>
            </a:pP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с. Смаглеевка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Tx/>
              <a:buChar char="-"/>
              <a:defRPr/>
            </a:pP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с. Скнаровка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 Общая площадь территории – 12200 га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 Численность населения в 201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8</a:t>
            </a: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 году составила – </a:t>
            </a: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1269 </a:t>
            </a: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человек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</a:rPr>
              <a:t>Косметический ремонт памятника-мемориала </a:t>
            </a:r>
            <a:r>
              <a:rPr lang="ru-RU" sz="2800" dirty="0" err="1" smtClean="0">
                <a:solidFill>
                  <a:schemeClr val="tx2">
                    <a:lumMod val="25000"/>
                  </a:schemeClr>
                </a:solidFill>
              </a:rPr>
              <a:t>погибщим</a:t>
            </a: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</a:rPr>
              <a:t> односельчанам в годы ВОВ и уход за воинским захоронением</a:t>
            </a:r>
            <a:endParaRPr lang="ru-RU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" name="Содержимое 3" descr="IMG_146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830888" y="4073525"/>
            <a:ext cx="3313112" cy="27844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1901825"/>
            <a:ext cx="2771775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700" y="3787775"/>
            <a:ext cx="4068763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475" y="260350"/>
            <a:ext cx="6851650" cy="20764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Часовня.</a:t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AG271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797300"/>
            <a:ext cx="4048125" cy="2420938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3175" y="0"/>
            <a:ext cx="4681538" cy="3276600"/>
          </a:xfrm>
        </p:spPr>
      </p:pic>
      <p:pic>
        <p:nvPicPr>
          <p:cNvPr id="4915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3157538"/>
            <a:ext cx="5364162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 «Смаглеевский ЦКД»</a:t>
            </a:r>
            <a:endParaRPr lang="ru-RU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Фасад Скнаровский СК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96975"/>
            <a:ext cx="4284663" cy="3213100"/>
          </a:xfrm>
        </p:spPr>
      </p:pic>
      <p:pic>
        <p:nvPicPr>
          <p:cNvPr id="8" name="Содержимое 7" descr="Скнаровская библиотека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18138" y="1196975"/>
            <a:ext cx="3725862" cy="2794000"/>
          </a:xfrm>
        </p:spPr>
      </p:pic>
      <p:pic>
        <p:nvPicPr>
          <p:cNvPr id="10" name="Рисунок 9" descr="IMAG260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5513" y="4221163"/>
            <a:ext cx="4408487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AG306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24325"/>
            <a:ext cx="4572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2239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 «Смаглеевский ЦКД»</a:t>
            </a:r>
            <a:endParaRPr lang="ru-RU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400" y="4348163"/>
            <a:ext cx="3811588" cy="2540000"/>
          </a:xfrm>
        </p:spPr>
      </p:pic>
      <p:pic>
        <p:nvPicPr>
          <p:cNvPr id="5120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351338"/>
            <a:ext cx="37766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313" y="1628775"/>
            <a:ext cx="3762375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1603375"/>
            <a:ext cx="380206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 «Смаглеевский ЦКД»</a:t>
            </a:r>
            <a:endParaRPr lang="ru-RU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" y="4040188"/>
            <a:ext cx="4246563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1379538"/>
            <a:ext cx="4284662" cy="2855912"/>
          </a:xfrm>
        </p:spPr>
      </p:pic>
      <p:pic>
        <p:nvPicPr>
          <p:cNvPr id="5222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2875"/>
            <a:ext cx="42148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3350" y="4222750"/>
            <a:ext cx="3922713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МКУК»Смаглеевский ЦКД»</a:t>
            </a:r>
            <a:endParaRPr lang="ru-RU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73238"/>
            <a:ext cx="3738563" cy="2490787"/>
          </a:xfrm>
        </p:spPr>
      </p:pic>
      <p:pic>
        <p:nvPicPr>
          <p:cNvPr id="5325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893888"/>
            <a:ext cx="37084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86263"/>
            <a:ext cx="37084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4386263"/>
            <a:ext cx="37084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МКУК»Смаглеевский ЦКД»</a:t>
            </a:r>
            <a:endParaRPr lang="ru-RU" dirty="0"/>
          </a:p>
        </p:txBody>
      </p:sp>
      <p:pic>
        <p:nvPicPr>
          <p:cNvPr id="5427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628775"/>
            <a:ext cx="3635375" cy="2424113"/>
          </a:xfrm>
        </p:spPr>
      </p:pic>
      <p:pic>
        <p:nvPicPr>
          <p:cNvPr id="5427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55750"/>
            <a:ext cx="3706812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376738"/>
            <a:ext cx="37401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281488"/>
            <a:ext cx="381635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МКУК»Смаглеевский ЦКД»</a:t>
            </a:r>
            <a:endParaRPr lang="ru-RU" dirty="0"/>
          </a:p>
        </p:txBody>
      </p:sp>
      <p:pic>
        <p:nvPicPr>
          <p:cNvPr id="5529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638" y="1989138"/>
            <a:ext cx="4084637" cy="2722562"/>
          </a:xfrm>
        </p:spPr>
      </p:pic>
      <p:pic>
        <p:nvPicPr>
          <p:cNvPr id="5529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051050"/>
            <a:ext cx="37449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073525"/>
            <a:ext cx="208756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" y="4710113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МКУК»Смаглеевский ЦКД»</a:t>
            </a:r>
            <a:endParaRPr lang="ru-RU" dirty="0"/>
          </a:p>
        </p:txBody>
      </p:sp>
      <p:pic>
        <p:nvPicPr>
          <p:cNvPr id="5632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851025"/>
            <a:ext cx="7051675" cy="5006975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МКУК»Смаглеевский ЦКД»</a:t>
            </a:r>
            <a:endParaRPr lang="ru-RU" dirty="0"/>
          </a:p>
        </p:txBody>
      </p:sp>
      <p:pic>
        <p:nvPicPr>
          <p:cNvPr id="5734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84313"/>
            <a:ext cx="7900987" cy="5373687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367464" cy="122413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Генеральный план Смаглеевского сельского поселения 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6386" name="Рисунок 2" descr="IMAG004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916113"/>
            <a:ext cx="3465513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2513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МКУК»Смаглеевский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ЦКД»</a:t>
            </a:r>
            <a:br>
              <a:rPr lang="ru-RU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9394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075" y="2276475"/>
            <a:ext cx="9082088" cy="417830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МКУК»Смаглеевский ЦКД»</a:t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п. Кантемировка</a:t>
            </a:r>
            <a:endParaRPr lang="ru-RU" sz="3600" dirty="0"/>
          </a:p>
        </p:txBody>
      </p:sp>
      <p:pic>
        <p:nvPicPr>
          <p:cNvPr id="6041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3625" y="4375150"/>
            <a:ext cx="3724275" cy="2482850"/>
          </a:xfrm>
        </p:spPr>
      </p:pic>
      <p:pic>
        <p:nvPicPr>
          <p:cNvPr id="6041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8" y="1125538"/>
            <a:ext cx="3306762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5288" y="4391025"/>
            <a:ext cx="36988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0100" y="1125538"/>
            <a:ext cx="1709738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14713"/>
            <a:ext cx="26797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67300" y="1060450"/>
            <a:ext cx="40767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196975"/>
            <a:ext cx="8229600" cy="13684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МКУК»Смаглеевский</a:t>
            </a: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ЦКД»</a:t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«Зажги свою звезду»</a:t>
            </a:r>
            <a:br>
              <a:rPr lang="ru-RU" sz="31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«Песни России</a:t>
            </a:r>
            <a:r>
              <a:rPr lang="ru-RU" sz="31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1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«Мероприятие, посвященное 100-летию Комсомола»</a:t>
            </a:r>
            <a:br>
              <a:rPr lang="ru-RU" sz="31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/>
          </a:p>
        </p:txBody>
      </p:sp>
      <p:pic>
        <p:nvPicPr>
          <p:cNvPr id="61442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2225" y="2187575"/>
            <a:ext cx="3455988" cy="2303463"/>
          </a:xfrm>
        </p:spPr>
      </p:pic>
      <p:pic>
        <p:nvPicPr>
          <p:cNvPr id="6144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5725" y="2293938"/>
            <a:ext cx="39782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3619500"/>
            <a:ext cx="24098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21336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МКУК»Смаглеевский ЦКД»</a:t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«На родных просторах»</a:t>
            </a:r>
            <a:br>
              <a:rPr lang="ru-RU" sz="36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«Участие в творческом отчете» Год Волонтёра</a:t>
            </a:r>
            <a:endParaRPr lang="ru-RU" sz="3600" dirty="0"/>
          </a:p>
        </p:txBody>
      </p:sp>
      <p:pic>
        <p:nvPicPr>
          <p:cNvPr id="6246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9150" y="2322513"/>
            <a:ext cx="2987675" cy="1992312"/>
          </a:xfrm>
        </p:spPr>
      </p:pic>
      <p:pic>
        <p:nvPicPr>
          <p:cNvPr id="6246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154238"/>
            <a:ext cx="34925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397375"/>
            <a:ext cx="368935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2700" y="4445000"/>
            <a:ext cx="36195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Наши спортсмены.</a:t>
            </a:r>
            <a:endParaRPr lang="ru-RU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1196975"/>
            <a:ext cx="4038600" cy="2692400"/>
          </a:xfrm>
        </p:spPr>
      </p:pic>
      <p:pic>
        <p:nvPicPr>
          <p:cNvPr id="63491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196975"/>
            <a:ext cx="3635375" cy="2424113"/>
          </a:xfrm>
        </p:spPr>
      </p:pic>
      <p:pic>
        <p:nvPicPr>
          <p:cNvPr id="63492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2997200"/>
            <a:ext cx="29892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60875"/>
            <a:ext cx="3779838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4000500"/>
            <a:ext cx="34369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Реконструкция </a:t>
            </a:r>
            <a:r>
              <a:rPr lang="ru-RU" smtClean="0">
                <a:solidFill>
                  <a:schemeClr val="tx2">
                    <a:lumMod val="25000"/>
                  </a:schemeClr>
                </a:solidFill>
              </a:rPr>
              <a:t>парка </a:t>
            </a:r>
            <a:br>
              <a:rPr lang="ru-RU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smtClean="0">
                <a:solidFill>
                  <a:schemeClr val="tx2">
                    <a:lumMod val="25000"/>
                  </a:schemeClr>
                </a:solidFill>
              </a:rPr>
              <a:t>в </a:t>
            </a: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с. </a:t>
            </a:r>
            <a:r>
              <a:rPr lang="ru-RU" dirty="0" err="1" smtClean="0">
                <a:solidFill>
                  <a:schemeClr val="tx2">
                    <a:lumMod val="25000"/>
                  </a:schemeClr>
                </a:solidFill>
              </a:rPr>
              <a:t>Смаглеевка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451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2060575"/>
            <a:ext cx="8061325" cy="4389438"/>
          </a:xfrm>
        </p:spPr>
      </p:pic>
    </p:spTree>
  </p:cSld>
  <p:clrMapOvr>
    <a:masterClrMapping/>
  </p:clrMapOvr>
  <p:transition spd="slow"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44675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Основные проблемные вопросы.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Дорожный вопрос                 Уличное освещение</a:t>
            </a:r>
            <a:endParaRPr lang="ru-RU" sz="3600" dirty="0"/>
          </a:p>
        </p:txBody>
      </p:sp>
      <p:pic>
        <p:nvPicPr>
          <p:cNvPr id="67586" name="Содержимое 5" descr="Фото017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64163" y="3143250"/>
            <a:ext cx="2990850" cy="3738563"/>
          </a:xfrm>
        </p:spPr>
      </p:pic>
      <p:pic>
        <p:nvPicPr>
          <p:cNvPr id="67587" name="Объект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3109913"/>
            <a:ext cx="2808287" cy="3743325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Планы поселения на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3797300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8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 smtClean="0"/>
              <a:t>Участие </a:t>
            </a:r>
            <a:r>
              <a:rPr lang="ru-RU" sz="3200" dirty="0"/>
              <a:t>в федеральных программах по развитию сельских поселений.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/>
              <a:t>Благоустройство территории поселения.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/>
              <a:t>Благоустройство парка в с. </a:t>
            </a:r>
            <a:r>
              <a:rPr lang="ru-RU" sz="3200" dirty="0" err="1"/>
              <a:t>Смаглеевка</a:t>
            </a:r>
            <a:r>
              <a:rPr lang="ru-RU" sz="3200" dirty="0"/>
              <a:t>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/>
              <a:t>Ремонт дорог, моста через р. </a:t>
            </a:r>
            <a:r>
              <a:rPr lang="ru-RU" sz="3200" dirty="0" err="1"/>
              <a:t>Богучарка</a:t>
            </a:r>
            <a:r>
              <a:rPr lang="ru-RU" sz="3200" dirty="0"/>
              <a:t> в с. </a:t>
            </a:r>
            <a:r>
              <a:rPr lang="ru-RU" sz="3200" dirty="0" err="1"/>
              <a:t>Скнаровка</a:t>
            </a:r>
            <a:r>
              <a:rPr lang="ru-RU" sz="3200" dirty="0"/>
              <a:t> и уличного освещения по поселению.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800" dirty="0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468560" y="1412776"/>
            <a:ext cx="9396536" cy="2736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sz="73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73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-315416"/>
            <a:ext cx="7772400" cy="136245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mtClean="0">
                <a:solidFill>
                  <a:schemeClr val="tx2">
                    <a:lumMod val="25000"/>
                  </a:schemeClr>
                </a:solidFill>
              </a:rPr>
              <a:t>Бюджет поселения.</a:t>
            </a:r>
            <a:endParaRPr lang="ru-RU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5602" name="Текст 4"/>
          <p:cNvSpPr>
            <a:spLocks noGrp="1"/>
          </p:cNvSpPr>
          <p:nvPr>
            <p:ph type="body" idx="1"/>
          </p:nvPr>
        </p:nvSpPr>
        <p:spPr>
          <a:xfrm>
            <a:off x="250825" y="1196975"/>
            <a:ext cx="7772400" cy="1509713"/>
          </a:xfrm>
        </p:spPr>
        <p:txBody>
          <a:bodyPr/>
          <a:lstStyle/>
          <a:p>
            <a:r>
              <a:rPr lang="ru-RU" sz="3200" smtClean="0"/>
              <a:t>Доходы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Доходы поселения в 2018 году составили 4 млн. 253 тыс. при плане 3 млн. 922 тыс. в том числе собственные доходы 1 млн. 169 тыс. при плане 1 млн. 139 тыс. (103 %) перевыполнение за счет земельного налога. Наибольший уделенный вес в структуре собственных доходов составляет земельный налог – 889 тыс.р.(76,0 %), аренда на землю 28 тыс. р.2,3%, налог на доходы с физических лиц – 39 тыс.руб. (3,3%), аренда имущества 106 тыс.руб. (10%). Недоимки по аренде – нет. Имеется недоимка по земельному налогу 217 тыс.руб., недоимка по налогу на имущество 34,0тыс. руб.</a:t>
            </a:r>
          </a:p>
          <a:p>
            <a:endParaRPr lang="ru-RU" sz="3200" smtClean="0"/>
          </a:p>
          <a:p>
            <a:endParaRPr lang="ru-RU" sz="3200" smtClean="0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algn="ctr"/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5 крестьянско-фермерских хозяйств</a:t>
            </a:r>
          </a:p>
        </p:txBody>
      </p:sp>
      <p:pic>
        <p:nvPicPr>
          <p:cNvPr id="2969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205038"/>
            <a:ext cx="8539163" cy="4103687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Условия для обучения и воспитания детей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31746" name="Рисунок 4" descr="ЖИЛА СКАЗК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29025"/>
            <a:ext cx="41402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Содержимое 6" descr="IMG_411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11638" y="3822700"/>
            <a:ext cx="4552950" cy="3035300"/>
          </a:xfrm>
        </p:spPr>
      </p:pic>
      <p:pic>
        <p:nvPicPr>
          <p:cNvPr id="31748" name="Рисунок 5" descr="IMG_06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6925" y="1412875"/>
            <a:ext cx="45370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 descr="IMG_20170207_09121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5988" y="549275"/>
            <a:ext cx="3148012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4" descr="IMG_20170207_0912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250"/>
            <a:ext cx="316865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5" descr="IMG_060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3617913"/>
            <a:ext cx="48593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Вышка сотовой связи Теле-2</a:t>
            </a:r>
          </a:p>
        </p:txBody>
      </p:sp>
      <p:pic>
        <p:nvPicPr>
          <p:cNvPr id="3481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2343150"/>
            <a:ext cx="3386138" cy="4514850"/>
          </a:xfrm>
        </p:spPr>
      </p:pic>
      <p:pic>
        <p:nvPicPr>
          <p:cNvPr id="3481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349500"/>
            <a:ext cx="3363912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err="1" smtClean="0">
                <a:solidFill>
                  <a:schemeClr val="tx2">
                    <a:lumMod val="25000"/>
                  </a:schemeClr>
                </a:solidFill>
              </a:rPr>
              <a:t>Грейдирование</a:t>
            </a: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 дорог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3584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192338"/>
            <a:ext cx="3732212" cy="4665662"/>
          </a:xfrm>
        </p:spPr>
      </p:pic>
      <p:pic>
        <p:nvPicPr>
          <p:cNvPr id="3584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192338"/>
            <a:ext cx="3751263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1272</TotalTime>
  <Words>311</Words>
  <Application>Microsoft Office PowerPoint</Application>
  <PresentationFormat>Экран (4:3)</PresentationFormat>
  <Paragraphs>53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   Смаглеевское сельское поселение</vt:lpstr>
      <vt:lpstr>Смаглеевское сельское поселение</vt:lpstr>
      <vt:lpstr>Генеральный план Смаглеевского сельского поселения </vt:lpstr>
      <vt:lpstr>Бюджет поселения.</vt:lpstr>
      <vt:lpstr>5 крестьянско-фермерских хозяйств</vt:lpstr>
      <vt:lpstr>Условия для обучения и воспитания детей</vt:lpstr>
      <vt:lpstr>Слайд 7</vt:lpstr>
      <vt:lpstr>Вышка сотовой связи Теле-2</vt:lpstr>
      <vt:lpstr>Грейдирование дорог</vt:lpstr>
      <vt:lpstr>Очистка дорог от снега</vt:lpstr>
      <vt:lpstr>Скашивание сорной растительности</vt:lpstr>
      <vt:lpstr>Мусорные баки</vt:lpstr>
      <vt:lpstr>Ремонт мостов</vt:lpstr>
      <vt:lpstr>   Ремонт моста через р. Богучарка в с. Скнаровка</vt:lpstr>
      <vt:lpstr>Смаглеевский сельский потребительский кооператив</vt:lpstr>
      <vt:lpstr>          Субботники.</vt:lpstr>
      <vt:lpstr>               Субботники.</vt:lpstr>
      <vt:lpstr>Субботники.</vt:lpstr>
      <vt:lpstr>Субботники.</vt:lpstr>
      <vt:lpstr>Косметический ремонт памятника-мемориала погибщим односельчанам в годы ВОВ и уход за воинским захоронением</vt:lpstr>
      <vt:lpstr>          Часовня.  </vt:lpstr>
      <vt:lpstr>МКУК «Смаглеевский ЦКД»</vt:lpstr>
      <vt:lpstr>МКУК «Смаглеевский ЦКД»</vt:lpstr>
      <vt:lpstr>МКУК «Смаглеевский ЦКД»</vt:lpstr>
      <vt:lpstr>МКУК»Смаглеевский ЦКД»</vt:lpstr>
      <vt:lpstr>МКУК»Смаглеевский ЦКД»</vt:lpstr>
      <vt:lpstr>МКУК»Смаглеевский ЦКД»</vt:lpstr>
      <vt:lpstr>МКУК»Смаглеевский ЦКД»</vt:lpstr>
      <vt:lpstr>МКУК»Смаглеевский ЦКД»</vt:lpstr>
      <vt:lpstr>МКУК»Смаглеевский ЦКД» </vt:lpstr>
      <vt:lpstr>МКУК»Смаглеевский ЦКД» День п. Кантемировка</vt:lpstr>
      <vt:lpstr>   МКУК»Смаглеевский ЦКД» Фестиваль «Зажги свою звезду» Фестиваль «Песни России» «Мероприятие, посвященное 100-летию Комсомола» </vt:lpstr>
      <vt:lpstr>МКУК»Смаглеевский ЦКД» Фестиваль «На родных просторах» «Участие в творческом отчете» Год Волонтёра</vt:lpstr>
      <vt:lpstr>           Наши спортсмены.</vt:lpstr>
      <vt:lpstr>Реконструкция парка  в с. Смаглеевка</vt:lpstr>
      <vt:lpstr>    Основные проблемные вопросы.  Дорожный вопрос                 Уличное освещение</vt:lpstr>
      <vt:lpstr>Планы поселения на 2019 год</vt:lpstr>
      <vt:lpstr>          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Смаглеевское сельское поселение</dc:title>
  <dc:creator>DNA7 X64</dc:creator>
  <cp:lastModifiedBy>аап</cp:lastModifiedBy>
  <cp:revision>130</cp:revision>
  <dcterms:created xsi:type="dcterms:W3CDTF">2015-01-26T11:40:45Z</dcterms:created>
  <dcterms:modified xsi:type="dcterms:W3CDTF">2019-02-12T10:18:32Z</dcterms:modified>
</cp:coreProperties>
</file>